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279" r:id="rId3"/>
    <p:sldId id="319" r:id="rId4"/>
    <p:sldId id="284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18" r:id="rId13"/>
    <p:sldId id="327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7/Consume%20CDS%20in%20SAC%20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10" Type="http://schemas.openxmlformats.org/officeDocument/2006/relationships/image" Target="../media/image4.png"/><Relationship Id="rId4" Type="http://schemas.openxmlformats.org/officeDocument/2006/relationships/image" Target="../media/image22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17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ullvector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7" y="990271"/>
            <a:ext cx="7393686" cy="55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971" y="1044474"/>
            <a:ext cx="412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Consume CDS in Analytics Cloud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SAC Dashboard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 descr="C:\Users\sc\AppData\Local\Temp\SNAGHTML943d9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6" y="960572"/>
            <a:ext cx="9482572" cy="5496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9257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17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1004535"/>
            <a:ext cx="7964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with annotation File on Top of CDS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SAP Analytics Cloud ( SAC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Dashboard’s on top of CDS in Analytics Cloud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</a:t>
            </a:r>
            <a:r>
              <a:rPr lang="en-US" sz="1800" b="1" dirty="0" smtClean="0">
                <a:solidFill>
                  <a:schemeClr val="bg1"/>
                </a:solidFill>
              </a:rPr>
              <a:t>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lineItem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2" y="973358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5" y="1367095"/>
            <a:ext cx="10723809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8"/>
          <a:stretch/>
        </p:blipFill>
        <p:spPr>
          <a:xfrm>
            <a:off x="1961322" y="1027537"/>
            <a:ext cx="8858293" cy="52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164" y="1189961"/>
            <a:ext cx="115525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SAP Analytics Cloud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solution combines BI, augmented and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predictive analytics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and planning capabilities into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cloud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environment. As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analytics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layer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SAP's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Business Technology Platform, it supports advanced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analytics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enterprise-wide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>
                <a:solidFill>
                  <a:schemeClr val="bg1"/>
                </a:solidFill>
              </a:rPr>
              <a:t>SAP Analytics cloud is a SaaS offering by SAP for complete BI, Planning, Predictive and designer capabilities.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AP Analytics Cloud: stronger, faster, better business deci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3064440"/>
            <a:ext cx="7334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Phases of 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How to Simplify Access to Analytics for Everyone - SAPinsi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9" y="1055833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ree Connection Concept Vectors, 20,000+ Images in AI, EPS 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5821" b="10943"/>
          <a:stretch/>
        </p:blipFill>
        <p:spPr bwMode="auto">
          <a:xfrm>
            <a:off x="7088066" y="3276122"/>
            <a:ext cx="5062320" cy="35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in Analytic Cloud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SAP Cloud Platform, SAP Analytics Cloud, SAP Mentors, SAP S/4HANA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203542"/>
            <a:ext cx="6953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gray">
          <a:xfrm rot="580207">
            <a:off x="8682919" y="2296865"/>
            <a:ext cx="3098971" cy="1180190"/>
          </a:xfrm>
          <a:prstGeom prst="round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With Live Data</a:t>
            </a:r>
          </a:p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Connection</a:t>
            </a:r>
            <a:endParaRPr lang="en-GB" sz="2799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ight Arrow 8"/>
          <p:cNvSpPr/>
          <p:nvPr/>
        </p:nvSpPr>
        <p:spPr>
          <a:xfrm rot="19875481">
            <a:off x="7814988" y="3192703"/>
            <a:ext cx="819705" cy="4350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9297</TotalTime>
  <Words>414</Words>
  <Application>Microsoft Office PowerPoint</Application>
  <PresentationFormat>Custom</PresentationFormat>
  <Paragraphs>83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 Unicode MS</vt:lpstr>
      <vt:lpstr>arial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17</vt:lpstr>
      <vt:lpstr>End to End Flow of Creating Fiori App</vt:lpstr>
      <vt:lpstr>Creating Fiori app on top of CDS </vt:lpstr>
      <vt:lpstr>Result Employee Manager Hierarchy  </vt:lpstr>
      <vt:lpstr>When to go Free style v/s Fiori Element</vt:lpstr>
      <vt:lpstr>SAP Analytics Cloud ( SAC )</vt:lpstr>
      <vt:lpstr>Phases of SAP Analytics Cloud ( SAC )</vt:lpstr>
      <vt:lpstr>Consume CDS in Analytic Cloud</vt:lpstr>
      <vt:lpstr>Exercise</vt:lpstr>
      <vt:lpstr>SAC Dashboard on top of CDS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262</cp:revision>
  <dcterms:created xsi:type="dcterms:W3CDTF">2013-09-12T13:05:01Z</dcterms:created>
  <dcterms:modified xsi:type="dcterms:W3CDTF">2021-09-08T09:12:52Z</dcterms:modified>
</cp:coreProperties>
</file>